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D8E5E-745C-407D-B425-C78EBF08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1" y="822960"/>
            <a:ext cx="6057899" cy="5015169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7A4D5-56F4-4287-B174-56C55B18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9113" y="3003642"/>
            <a:ext cx="3522199" cy="2900274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4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B9C19-FEE0-4852-B181-14A0DD77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27DDF-01B7-463C-82BC-BBF42961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056A-C3EE-4809-B1F3-1CEEEA26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40FCEE-B6E2-46D0-9BB0-F45F79545E9D}"/>
              </a:ext>
            </a:extLst>
          </p:cNvPr>
          <p:cNvCxnSpPr>
            <a:cxnSpLocks/>
          </p:cNvCxnSpPr>
          <p:nvPr/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D2FB83-3783-4477-80B5-DA5BF10BAF57}"/>
              </a:ext>
            </a:extLst>
          </p:cNvPr>
          <p:cNvCxnSpPr>
            <a:cxnSpLocks/>
          </p:cNvCxnSpPr>
          <p:nvPr/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83EA203-71D5-49C0-9626-FFA8E46787B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4995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9A0A-70FC-426A-8B3B-60FAF980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47EC6-9753-4ABC-BB66-64CCC8BA0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1499" y="2036363"/>
            <a:ext cx="11059811" cy="38707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84D9F-DC99-4B4C-98CF-178BBBB76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A6840-AC0B-4260-8368-08E0A22D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5DAB8-EC07-4CCF-96EA-5D8ACDAE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38F1AC-9961-4786-A189-20863DD97F68}"/>
              </a:ext>
            </a:extLst>
          </p:cNvPr>
          <p:cNvCxnSpPr>
            <a:cxnSpLocks/>
          </p:cNvCxnSpPr>
          <p:nvPr/>
        </p:nvCxnSpPr>
        <p:spPr>
          <a:xfrm flipH="1">
            <a:off x="571500" y="1780979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3942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5F678-EC03-4845-A51B-C90FA6A15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77953" y="797251"/>
            <a:ext cx="2483929" cy="52837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A8B4D-A39F-4528-975A-9C84BEE77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6094" y="797251"/>
            <a:ext cx="8101072" cy="52837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E4A23-6984-4AD1-A51D-600EDC263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73E28-C341-49CC-BAAB-0C0D1982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6D54A-8E86-4026-8DD0-5B0979BB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B05DA4-DF32-4D7A-9E4D-36309C90C5BB}"/>
              </a:ext>
            </a:extLst>
          </p:cNvPr>
          <p:cNvCxnSpPr>
            <a:cxnSpLocks/>
          </p:cNvCxnSpPr>
          <p:nvPr/>
        </p:nvCxnSpPr>
        <p:spPr>
          <a:xfrm flipH="1">
            <a:off x="566094" y="57711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CC7262-4997-41E4-976D-BA82E148280F}"/>
              </a:ext>
            </a:extLst>
          </p:cNvPr>
          <p:cNvCxnSpPr>
            <a:cxnSpLocks/>
          </p:cNvCxnSpPr>
          <p:nvPr/>
        </p:nvCxnSpPr>
        <p:spPr>
          <a:xfrm flipV="1">
            <a:off x="8875226" y="571500"/>
            <a:ext cx="0" cy="57114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5063B5-E478-4C41-AD40-49A39AE07429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6528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2ED8-7F53-4C03-A740-493E5079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11087-99A9-4100-B5F7-520880DE3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99" y="2075688"/>
            <a:ext cx="11059811" cy="3910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B4B20-1A65-4A26-B11E-6095083A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D52D3-E985-4FEB-89B9-57C75471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A751A-C72D-47C1-A7A6-E8510A40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1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1F78-07BF-45A9-92D4-E4E0A1E88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914255"/>
            <a:ext cx="6867115" cy="5009471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C2A83-A380-4828-BC68-C065C8BC5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817" y="914399"/>
            <a:ext cx="2370268" cy="2670273"/>
          </a:xfrm>
        </p:spPr>
        <p:txBody>
          <a:bodyPr anchor="t">
            <a:normAutofit/>
          </a:bodyPr>
          <a:lstStyle>
            <a:lvl1pPr marL="0" indent="0">
              <a:lnSpc>
                <a:spcPct val="130000"/>
              </a:lnSpc>
              <a:buNone/>
              <a:defRPr sz="14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92B2F-8804-4195-A779-F5C67C25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99C26-4411-4833-A917-A45E62D5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8C7C7-F862-434D-A87A-DECE9FD2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0BAA4B-C4C0-40C1-8DC8-B4E2F8A68E12}"/>
              </a:ext>
            </a:extLst>
          </p:cNvPr>
          <p:cNvCxnSpPr>
            <a:cxnSpLocks/>
          </p:cNvCxnSpPr>
          <p:nvPr/>
        </p:nvCxnSpPr>
        <p:spPr>
          <a:xfrm>
            <a:off x="8872625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A2259-2540-4B32-A999-2B46A6790E3D}"/>
              </a:ext>
            </a:extLst>
          </p:cNvPr>
          <p:cNvCxnSpPr>
            <a:cxnSpLocks/>
          </p:cNvCxnSpPr>
          <p:nvPr/>
        </p:nvCxnSpPr>
        <p:spPr>
          <a:xfrm flipH="1">
            <a:off x="566094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EFB0ED-3F76-4403-AD0B-E738DD9D8CB6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725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BD5F-CF53-4DD5-B8C5-27BBA2BB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09684"/>
            <a:ext cx="11049000" cy="105716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6C2E1-5D5E-409F-BEE8-F48CE86F5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9447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BF823-1BFB-4CF0-BAF4-D660C8F1A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7082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F816E-EE02-44A4-8B81-B324ECFD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4D9E4-A693-44D2-A3E8-E3AABC90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F669F-4B8E-415D-A9BF-AD451F452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20AF959-FCDC-4B92-9324-06A06C0D56F2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3764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F85E5-82C4-4BAE-B2B0-A078ABD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69" y="699118"/>
            <a:ext cx="11025062" cy="1063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D15C7-F445-40F7-88F6-FD652626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468" y="2022883"/>
            <a:ext cx="5230469" cy="564079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52C35-AA8E-4154-8A78-7DE9590E1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469" y="2866031"/>
            <a:ext cx="5157787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7EAC6-567C-4A4A-BB10-57EC14B97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1470" y="2022883"/>
            <a:ext cx="5183188" cy="564080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9A083F-AD60-4437-B32A-44035D78A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41470" y="2866031"/>
            <a:ext cx="5183188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BF86F-3266-4551-B680-06F401FF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5B38FE-80F9-4582-B2E1-B067C288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7BEF32-F637-47A1-9ED3-AFC4F79F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C508D4-7C99-4B8D-BCDE-F0001BD345D9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9BF61B-7951-48F4-982B-9401A483FFBF}"/>
              </a:ext>
            </a:extLst>
          </p:cNvPr>
          <p:cNvCxnSpPr>
            <a:cxnSpLocks/>
          </p:cNvCxnSpPr>
          <p:nvPr/>
        </p:nvCxnSpPr>
        <p:spPr>
          <a:xfrm flipH="1">
            <a:off x="577485" y="273859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5981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94CB-6BE5-4B9E-B0A6-54F83B201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17452"/>
            <a:ext cx="11049000" cy="1161836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8643C-1A5D-4F23-B0D7-5B46F5E4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1A3394-78CC-43B0-9762-5E826F8B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47F0A-1980-4E13-AB22-AE3B8AA4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E9D858B-8A9C-4235-B151-81C99A3D20D2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C7798B-3ECB-4076-8955-A82116BB0D2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8436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61D85-3E72-406F-AB26-B4ED94918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C831E-4321-467E-9090-C89C48CF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A9556-B3D8-4403-835F-11AE2D40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56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AA48-D521-423D-B185-6490EF57B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201" y="810344"/>
            <a:ext cx="3478084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E6DD-DDD2-4ED6-B8A9-A8B6D7656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809" y="931232"/>
            <a:ext cx="6700679" cy="50793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08F5E-AD33-4ACF-84C9-78B0FF6BE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0" y="2578608"/>
            <a:ext cx="3478783" cy="34172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604E-7DD4-4497-B325-74F899E8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2BEED-A8F6-4256-9539-4434694A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A1AA6-EE0B-48FD-A7DE-6CEE6A8C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F35B32-9A23-4805-94A6-96826D202139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2BA7DA-3944-40D4-91CD-40CA24DBB79B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EA0B78-39E7-4039-B8BE-4F425688C6DF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68B99C-0744-42EE-9713-AB0CEC3F5D8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6987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2732-5D39-4B30-A499-D51BABC8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02204"/>
            <a:ext cx="3478787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F5AEC-77BC-4A52-8A56-C6479CA6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3467" y="847384"/>
            <a:ext cx="6907844" cy="52168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A9240-8762-4C7D-AF22-A844CB2EC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498" y="2574906"/>
            <a:ext cx="3478787" cy="343571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95685-E45D-4E74-8B78-D3B8E85C4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FCBA3-0FF5-47C2-901A-645F6185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30381-5320-46AD-A0B9-7C04B3E5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57A432-D933-402A-8657-216EE20450EE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1E0F3-D71B-436F-A10B-B6EA7125F684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EE64F5-2B48-4A2E-BA5E-1D37F1A7C9A3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9BF9AA-A2C8-4233-B597-EB11C6D6A0E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1467D-9ED1-4211-A71E-41C91C75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8A6A1-C9C7-4FDF-B4DA-1E86B6A35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99" y="2075688"/>
            <a:ext cx="11059811" cy="3818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CC44A-C635-4CD0-90E9-D9503AF4C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fld id="{1C8322F6-1C60-46CF-968C-BC20E470F443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BF682-1A47-492C-81E3-9DB0A50EC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814B-9105-44ED-98A9-D326B2E2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814345-41DE-42C5-8657-66C1417DF81A}"/>
              </a:ext>
            </a:extLst>
          </p:cNvPr>
          <p:cNvCxnSpPr>
            <a:cxnSpLocks/>
          </p:cNvCxnSpPr>
          <p:nvPr/>
        </p:nvCxnSpPr>
        <p:spPr>
          <a:xfrm flipH="1">
            <a:off x="566094" y="6286347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68E419-3727-4F5E-8840-AF149B33B0B7}"/>
              </a:ext>
            </a:extLst>
          </p:cNvPr>
          <p:cNvCxnSpPr>
            <a:cxnSpLocks/>
          </p:cNvCxnSpPr>
          <p:nvPr/>
        </p:nvCxnSpPr>
        <p:spPr>
          <a:xfrm flipH="1">
            <a:off x="577485" y="1883336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9B6EC-D7AE-452F-8D0C-D11BD3377F3E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1174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100" baseline="0">
          <a:solidFill>
            <a:schemeClr val="tx1"/>
          </a:solidFill>
          <a:latin typeface="Batang" panose="02030600000101010101" pitchFamily="18" charset="-127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0220DBA-8988-4873-8FCD-3FFAC3CF1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EB76336D-6806-CD5C-74E4-4161DC2FC9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20450" b="6969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C03CB53-3917-8253-BAB8-49CAADD6D0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08791"/>
            <a:ext cx="6108192" cy="5099101"/>
          </a:xfrm>
        </p:spPr>
        <p:txBody>
          <a:bodyPr anchor="b">
            <a:normAutofit/>
          </a:bodyPr>
          <a:lstStyle/>
          <a:p>
            <a:r>
              <a:rPr lang="en-US" sz="6000" dirty="0">
                <a:solidFill>
                  <a:srgbClr val="FFFFFF"/>
                </a:solidFill>
              </a:rPr>
              <a:t>Foxx </a:t>
            </a:r>
            <a:r>
              <a:rPr lang="en-US" sz="6000" dirty="0" err="1">
                <a:solidFill>
                  <a:srgbClr val="FFFFFF"/>
                </a:solidFill>
              </a:rPr>
              <a:t>Foxx</a:t>
            </a:r>
            <a:r>
              <a:rPr lang="en-US" sz="6000" dirty="0">
                <a:solidFill>
                  <a:srgbClr val="FFFFFF"/>
                </a:solidFill>
              </a:rPr>
              <a:t> Designs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6D6715-E2CC-2B7D-A276-5478DD5FCD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61099" y="917843"/>
            <a:ext cx="2359397" cy="5020747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By Jaron Franklin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A8CB1B5-064D-4590-A7F2-70C604854D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0238" y="571500"/>
            <a:ext cx="11060262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23F81E2-AE9A-4D71-87B5-D24817F30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7300" y="571500"/>
            <a:ext cx="0" cy="571500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5C0F619-4F98-49B2-B92F-39B242F38F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5869" y="6287848"/>
            <a:ext cx="11060263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820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7D2EF33D-68BD-428C-B26E-2F4962407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783" y="0"/>
            <a:ext cx="121987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06CD4A-8203-7DEE-7042-5796AFDEA7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23827" y="5372033"/>
            <a:ext cx="5901499" cy="754447"/>
          </a:xfrm>
        </p:spPr>
        <p:txBody>
          <a:bodyPr anchor="ctr">
            <a:normAutofit/>
          </a:bodyPr>
          <a:lstStyle/>
          <a:p>
            <a:pPr algn="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A57E6D-4ADD-E323-C60F-25DE8B12810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43" b="36412"/>
          <a:stretch/>
        </p:blipFill>
        <p:spPr>
          <a:xfrm>
            <a:off x="5806979" y="846840"/>
            <a:ext cx="2626309" cy="4112892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D2F742B-1176-4595-AB70-A58268878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09064" y="569459"/>
            <a:ext cx="0" cy="46684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mannequin wearing a garment&#10;&#10;Description automatically generated with medium confidence">
            <a:extLst>
              <a:ext uri="{FF2B5EF4-FFF2-40B4-BE49-F238E27FC236}">
                <a16:creationId xmlns:a16="http://schemas.microsoft.com/office/drawing/2014/main" id="{C33FDDD1-3BEC-9867-CA2D-1AB3AEF8CD0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16" r="1" b="35395"/>
          <a:stretch/>
        </p:blipFill>
        <p:spPr>
          <a:xfrm>
            <a:off x="9005665" y="846840"/>
            <a:ext cx="2626309" cy="4112892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B933F62-7D83-4660-BEBE-A3673C55E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533244" y="5240579"/>
            <a:ext cx="6098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B0822C5-45F8-48C5-867F-0DE853868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524500" y="571500"/>
            <a:ext cx="0" cy="57170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91E38C7-3164-416B-A453-D3B6F612D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7175" y="571500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C3B131B-2BD8-4155-8C64-85668842E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84291" y="6287701"/>
            <a:ext cx="110234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F836627-001F-11D6-34D0-D50B8FC24224}"/>
              </a:ext>
            </a:extLst>
          </p:cNvPr>
          <p:cNvSpPr txBox="1"/>
          <p:nvPr/>
        </p:nvSpPr>
        <p:spPr>
          <a:xfrm>
            <a:off x="694944" y="950976"/>
            <a:ext cx="45625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+mj-lt"/>
              </a:rPr>
              <a:t>A simplistic design with a hoops on the waists and bra; a tied design on the back</a:t>
            </a:r>
          </a:p>
        </p:txBody>
      </p:sp>
    </p:spTree>
    <p:extLst>
      <p:ext uri="{BB962C8B-B14F-4D97-AF65-F5344CB8AC3E}">
        <p14:creationId xmlns:p14="http://schemas.microsoft.com/office/powerpoint/2010/main" val="181377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7D2EF33D-68BD-428C-B26E-2F4962407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783" y="0"/>
            <a:ext cx="121987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2046FF-5DCB-80DE-2E40-7D3B20C003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822960"/>
            <a:ext cx="4129611" cy="5096280"/>
          </a:xfrm>
        </p:spPr>
        <p:txBody>
          <a:bodyPr>
            <a:normAutofit/>
          </a:bodyPr>
          <a:lstStyle/>
          <a:p>
            <a:r>
              <a:rPr lang="en-US" dirty="0"/>
              <a:t>A tight support for the bra, With a tied design on the back.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6F2A60-8B27-9BAC-BF5B-7D1C4CC6EE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23827" y="5372033"/>
            <a:ext cx="5901499" cy="754447"/>
          </a:xfrm>
        </p:spPr>
        <p:txBody>
          <a:bodyPr anchor="ctr">
            <a:normAutofit/>
          </a:bodyPr>
          <a:lstStyle/>
          <a:p>
            <a:pPr algn="r"/>
            <a:endParaRPr lang="en-US"/>
          </a:p>
        </p:txBody>
      </p:sp>
      <p:pic>
        <p:nvPicPr>
          <p:cNvPr id="7" name="Picture 6" descr="A picture containing sandglass&#10;&#10;Description automatically generated">
            <a:extLst>
              <a:ext uri="{FF2B5EF4-FFF2-40B4-BE49-F238E27FC236}">
                <a16:creationId xmlns:a16="http://schemas.microsoft.com/office/drawing/2014/main" id="{66136AC7-FF4C-2A7C-7D4F-C2A0689F2EC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36" r="-2" b="42806"/>
          <a:stretch/>
        </p:blipFill>
        <p:spPr>
          <a:xfrm>
            <a:off x="5806979" y="846840"/>
            <a:ext cx="2626309" cy="4112892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D2F742B-1176-4595-AB70-A58268878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09064" y="569459"/>
            <a:ext cx="0" cy="46684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mannequin wearing a garment&#10;&#10;Description automatically generated with medium confidence">
            <a:extLst>
              <a:ext uri="{FF2B5EF4-FFF2-40B4-BE49-F238E27FC236}">
                <a16:creationId xmlns:a16="http://schemas.microsoft.com/office/drawing/2014/main" id="{E51F3AE6-8AD5-2E51-B946-E32C4F899E2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07" r="1" b="36704"/>
          <a:stretch/>
        </p:blipFill>
        <p:spPr>
          <a:xfrm>
            <a:off x="9005665" y="846840"/>
            <a:ext cx="2626309" cy="4112892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B933F62-7D83-4660-BEBE-A3673C55E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533244" y="5240579"/>
            <a:ext cx="6098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B0822C5-45F8-48C5-867F-0DE853868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524500" y="571500"/>
            <a:ext cx="0" cy="57170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91E38C7-3164-416B-A453-D3B6F612D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7175" y="571500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C3B131B-2BD8-4155-8C64-85668842E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84291" y="6287701"/>
            <a:ext cx="110234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4387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7D2EF33D-68BD-428C-B26E-2F4962407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783" y="0"/>
            <a:ext cx="121987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7EC711-4931-64BD-968B-B277AEC08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822960"/>
            <a:ext cx="4129611" cy="5096280"/>
          </a:xfrm>
        </p:spPr>
        <p:txBody>
          <a:bodyPr>
            <a:normAutofit/>
          </a:bodyPr>
          <a:lstStyle/>
          <a:p>
            <a:r>
              <a:rPr lang="en-US" dirty="0"/>
              <a:t>A swimming suit with a diamond opening in the back; the sides are open as well.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EC7784-CCFB-017B-9729-8FB852CAA0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23827" y="5372033"/>
            <a:ext cx="5901499" cy="754447"/>
          </a:xfrm>
        </p:spPr>
        <p:txBody>
          <a:bodyPr anchor="ctr">
            <a:normAutofit/>
          </a:bodyPr>
          <a:lstStyle/>
          <a:p>
            <a:pPr algn="r"/>
            <a:endParaRPr lang="en-US"/>
          </a:p>
        </p:txBody>
      </p:sp>
      <p:pic>
        <p:nvPicPr>
          <p:cNvPr id="5" name="Picture 4" descr="A mannequin wearing a blue and white suit&#10;&#10;Description automatically generated with low confidence">
            <a:extLst>
              <a:ext uri="{FF2B5EF4-FFF2-40B4-BE49-F238E27FC236}">
                <a16:creationId xmlns:a16="http://schemas.microsoft.com/office/drawing/2014/main" id="{F6AE3BE4-3D0D-1780-319D-EB8AE20C7DB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5" r="-2" b="40455"/>
          <a:stretch/>
        </p:blipFill>
        <p:spPr>
          <a:xfrm>
            <a:off x="5806979" y="846840"/>
            <a:ext cx="2626309" cy="4112892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D2F742B-1176-4595-AB70-A58268878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09064" y="569459"/>
            <a:ext cx="0" cy="46684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picture containing clipart&#10;&#10;Description automatically generated">
            <a:extLst>
              <a:ext uri="{FF2B5EF4-FFF2-40B4-BE49-F238E27FC236}">
                <a16:creationId xmlns:a16="http://schemas.microsoft.com/office/drawing/2014/main" id="{973AF8E0-F54C-E758-C714-6BB134E721E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79" r="1" b="37232"/>
          <a:stretch/>
        </p:blipFill>
        <p:spPr>
          <a:xfrm>
            <a:off x="9005665" y="846840"/>
            <a:ext cx="2626309" cy="4112892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B933F62-7D83-4660-BEBE-A3673C55E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533244" y="5240579"/>
            <a:ext cx="6098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B0822C5-45F8-48C5-867F-0DE853868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524500" y="571500"/>
            <a:ext cx="0" cy="57170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91E38C7-3164-416B-A453-D3B6F612D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7175" y="571500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C3B131B-2BD8-4155-8C64-85668842E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84291" y="6287701"/>
            <a:ext cx="110234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1321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7D2EF33D-68BD-428C-B26E-2F4962407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783" y="0"/>
            <a:ext cx="121987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D17797-C844-13A4-F455-5161B6456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822960"/>
            <a:ext cx="4129611" cy="5096280"/>
          </a:xfrm>
        </p:spPr>
        <p:txBody>
          <a:bodyPr>
            <a:normAutofit/>
          </a:bodyPr>
          <a:lstStyle/>
          <a:p>
            <a:r>
              <a:rPr lang="en-US" dirty="0"/>
              <a:t>A Simple design, giving bra support.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203A99-B5E4-7052-3B31-E24D806AE0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23827" y="5372033"/>
            <a:ext cx="5901499" cy="754447"/>
          </a:xfrm>
        </p:spPr>
        <p:txBody>
          <a:bodyPr anchor="ctr">
            <a:normAutofit/>
          </a:bodyPr>
          <a:lstStyle/>
          <a:p>
            <a:pPr algn="r"/>
            <a:endParaRPr lang="en-US"/>
          </a:p>
        </p:txBody>
      </p:sp>
      <p:pic>
        <p:nvPicPr>
          <p:cNvPr id="9" name="Picture 8" descr="A mannequin wearing a garment&#10;&#10;Description automatically generated with low confidence">
            <a:extLst>
              <a:ext uri="{FF2B5EF4-FFF2-40B4-BE49-F238E27FC236}">
                <a16:creationId xmlns:a16="http://schemas.microsoft.com/office/drawing/2014/main" id="{9606FCDC-7D83-393C-941F-3219095179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7" r="1" b="37664"/>
          <a:stretch/>
        </p:blipFill>
        <p:spPr>
          <a:xfrm>
            <a:off x="5806979" y="846840"/>
            <a:ext cx="2626309" cy="4112892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D2F742B-1176-4595-AB70-A58268878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09064" y="569459"/>
            <a:ext cx="0" cy="46684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mannequin wearing a yellow and white striped shirt&#10;&#10;Description automatically generated with low confidence">
            <a:extLst>
              <a:ext uri="{FF2B5EF4-FFF2-40B4-BE49-F238E27FC236}">
                <a16:creationId xmlns:a16="http://schemas.microsoft.com/office/drawing/2014/main" id="{5EFE6C2D-0B34-D181-E2E6-302187F6C44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73" r="2" b="41800"/>
          <a:stretch/>
        </p:blipFill>
        <p:spPr>
          <a:xfrm>
            <a:off x="9005665" y="846840"/>
            <a:ext cx="2626309" cy="4112892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B933F62-7D83-4660-BEBE-A3673C55E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533244" y="5240579"/>
            <a:ext cx="6098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B0822C5-45F8-48C5-867F-0DE853868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524500" y="571500"/>
            <a:ext cx="0" cy="57170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91E38C7-3164-416B-A453-D3B6F612D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7175" y="571500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C3B131B-2BD8-4155-8C64-85668842E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84291" y="6287701"/>
            <a:ext cx="110234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575920"/>
      </p:ext>
    </p:extLst>
  </p:cSld>
  <p:clrMapOvr>
    <a:masterClrMapping/>
  </p:clrMapOvr>
</p:sld>
</file>

<file path=ppt/theme/theme1.xml><?xml version="1.0" encoding="utf-8"?>
<a:theme xmlns:a="http://schemas.openxmlformats.org/drawingml/2006/main" name="Alignment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Custom 1">
      <a:majorFont>
        <a:latin typeface="Bata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ignmentVTI" id="{606D7720-FAA0-4ADC-B967-3239DA8ECA1A}" vid="{10074623-6FCC-4A3C-AAA5-58644BD8FF1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6227</TotalTime>
  <Words>65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Batang</vt:lpstr>
      <vt:lpstr>Arial</vt:lpstr>
      <vt:lpstr>Avenir Next LT Pro Light</vt:lpstr>
      <vt:lpstr>AlignmentVTI</vt:lpstr>
      <vt:lpstr>Foxx Foxx Designs</vt:lpstr>
      <vt:lpstr>PowerPoint Presentation</vt:lpstr>
      <vt:lpstr>A tight support for the bra, With a tied design on the back.</vt:lpstr>
      <vt:lpstr>A swimming suit with a diamond opening in the back; the sides are open as well.</vt:lpstr>
      <vt:lpstr>A Simple design, giving bra support.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Foxx Foxx Designs</dc:title>
  <dc:creator>Doobie Franklin</dc:creator>
  <cp:lastModifiedBy>Doobie Franklin</cp:lastModifiedBy>
  <cp:revision>3</cp:revision>
  <dcterms:created xsi:type="dcterms:W3CDTF">2022-12-23T18:20:39Z</dcterms:created>
  <dcterms:modified xsi:type="dcterms:W3CDTF">2023-01-08T01:01:44Z</dcterms:modified>
</cp:coreProperties>
</file>